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</p:sldMasterIdLst>
  <p:notesMasterIdLst>
    <p:notesMasterId r:id="rId19"/>
  </p:notesMasterIdLst>
  <p:handoutMasterIdLst>
    <p:handoutMasterId r:id="rId20"/>
  </p:handoutMasterIdLst>
  <p:sldIdLst>
    <p:sldId id="272" r:id="rId5"/>
    <p:sldId id="257" r:id="rId6"/>
    <p:sldId id="258" r:id="rId7"/>
    <p:sldId id="259" r:id="rId8"/>
    <p:sldId id="267" r:id="rId9"/>
    <p:sldId id="260" r:id="rId10"/>
    <p:sldId id="261" r:id="rId11"/>
    <p:sldId id="262" r:id="rId12"/>
    <p:sldId id="263" r:id="rId13"/>
    <p:sldId id="264" r:id="rId14"/>
    <p:sldId id="271" r:id="rId15"/>
    <p:sldId id="265" r:id="rId16"/>
    <p:sldId id="266" r:id="rId17"/>
    <p:sldId id="269" r:id="rId18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B34628-E9C2-4758-BB5B-8B07FB546D61}" v="20" dt="2021-05-21T06:59:43.6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rjan de Ruiter" userId="a2531a62-2f4d-4e73-a7da-0a31b077d76f" providerId="ADAL" clId="{22B34628-E9C2-4758-BB5B-8B07FB546D61}"/>
    <pc:docChg chg="undo custSel addSld delSld modSld sldOrd">
      <pc:chgData name="Gerjan de Ruiter" userId="a2531a62-2f4d-4e73-a7da-0a31b077d76f" providerId="ADAL" clId="{22B34628-E9C2-4758-BB5B-8B07FB546D61}" dt="2021-05-21T06:59:45.292" v="399" actId="47"/>
      <pc:docMkLst>
        <pc:docMk/>
      </pc:docMkLst>
      <pc:sldChg chg="add del ord">
        <pc:chgData name="Gerjan de Ruiter" userId="a2531a62-2f4d-4e73-a7da-0a31b077d76f" providerId="ADAL" clId="{22B34628-E9C2-4758-BB5B-8B07FB546D61}" dt="2021-05-21T06:59:45.292" v="399" actId="47"/>
        <pc:sldMkLst>
          <pc:docMk/>
          <pc:sldMk cId="0" sldId="256"/>
        </pc:sldMkLst>
      </pc:sldChg>
      <pc:sldChg chg="modSp mod">
        <pc:chgData name="Gerjan de Ruiter" userId="a2531a62-2f4d-4e73-a7da-0a31b077d76f" providerId="ADAL" clId="{22B34628-E9C2-4758-BB5B-8B07FB546D61}" dt="2021-05-21T06:34:36.579" v="207" actId="404"/>
        <pc:sldMkLst>
          <pc:docMk/>
          <pc:sldMk cId="1833633514" sldId="258"/>
        </pc:sldMkLst>
        <pc:spChg chg="mod">
          <ac:chgData name="Gerjan de Ruiter" userId="a2531a62-2f4d-4e73-a7da-0a31b077d76f" providerId="ADAL" clId="{22B34628-E9C2-4758-BB5B-8B07FB546D61}" dt="2021-05-21T06:33:15.468" v="47" actId="20577"/>
          <ac:spMkLst>
            <pc:docMk/>
            <pc:sldMk cId="1833633514" sldId="258"/>
            <ac:spMk id="2" creationId="{00000000-0000-0000-0000-000000000000}"/>
          </ac:spMkLst>
        </pc:spChg>
        <pc:spChg chg="mod">
          <ac:chgData name="Gerjan de Ruiter" userId="a2531a62-2f4d-4e73-a7da-0a31b077d76f" providerId="ADAL" clId="{22B34628-E9C2-4758-BB5B-8B07FB546D61}" dt="2021-05-21T06:34:36.579" v="207" actId="404"/>
          <ac:spMkLst>
            <pc:docMk/>
            <pc:sldMk cId="1833633514" sldId="258"/>
            <ac:spMk id="3" creationId="{00000000-0000-0000-0000-000000000000}"/>
          </ac:spMkLst>
        </pc:spChg>
      </pc:sldChg>
      <pc:sldChg chg="addSp delSp modSp new mod">
        <pc:chgData name="Gerjan de Ruiter" userId="a2531a62-2f4d-4e73-a7da-0a31b077d76f" providerId="ADAL" clId="{22B34628-E9C2-4758-BB5B-8B07FB546D61}" dt="2021-05-21T06:38:23.219" v="247" actId="20577"/>
        <pc:sldMkLst>
          <pc:docMk/>
          <pc:sldMk cId="3602349243" sldId="267"/>
        </pc:sldMkLst>
        <pc:spChg chg="mod">
          <ac:chgData name="Gerjan de Ruiter" userId="a2531a62-2f4d-4e73-a7da-0a31b077d76f" providerId="ADAL" clId="{22B34628-E9C2-4758-BB5B-8B07FB546D61}" dt="2021-05-21T06:38:23.219" v="247" actId="20577"/>
          <ac:spMkLst>
            <pc:docMk/>
            <pc:sldMk cId="3602349243" sldId="267"/>
            <ac:spMk id="2" creationId="{8A074BC7-3C0B-44FA-ABA5-2D3A481E50F0}"/>
          </ac:spMkLst>
        </pc:spChg>
        <pc:spChg chg="del">
          <ac:chgData name="Gerjan de Ruiter" userId="a2531a62-2f4d-4e73-a7da-0a31b077d76f" providerId="ADAL" clId="{22B34628-E9C2-4758-BB5B-8B07FB546D61}" dt="2021-05-21T06:37:14.353" v="211" actId="22"/>
          <ac:spMkLst>
            <pc:docMk/>
            <pc:sldMk cId="3602349243" sldId="267"/>
            <ac:spMk id="3" creationId="{38B77E36-10AE-4D34-B813-FF5AECFF144E}"/>
          </ac:spMkLst>
        </pc:spChg>
        <pc:picChg chg="add mod ord modCrop">
          <ac:chgData name="Gerjan de Ruiter" userId="a2531a62-2f4d-4e73-a7da-0a31b077d76f" providerId="ADAL" clId="{22B34628-E9C2-4758-BB5B-8B07FB546D61}" dt="2021-05-21T06:38:04.651" v="223" actId="1076"/>
          <ac:picMkLst>
            <pc:docMk/>
            <pc:sldMk cId="3602349243" sldId="267"/>
            <ac:picMk id="5" creationId="{F2122E15-9497-4935-80FF-784507525C4A}"/>
          </ac:picMkLst>
        </pc:picChg>
        <pc:picChg chg="add mod modCrop">
          <ac:chgData name="Gerjan de Ruiter" userId="a2531a62-2f4d-4e73-a7da-0a31b077d76f" providerId="ADAL" clId="{22B34628-E9C2-4758-BB5B-8B07FB546D61}" dt="2021-05-21T06:37:59.500" v="220" actId="1076"/>
          <ac:picMkLst>
            <pc:docMk/>
            <pc:sldMk cId="3602349243" sldId="267"/>
            <ac:picMk id="7" creationId="{DAD92FC7-40CE-464E-939F-4C27961640BE}"/>
          </ac:picMkLst>
        </pc:picChg>
      </pc:sldChg>
      <pc:sldChg chg="new del">
        <pc:chgData name="Gerjan de Ruiter" userId="a2531a62-2f4d-4e73-a7da-0a31b077d76f" providerId="ADAL" clId="{22B34628-E9C2-4758-BB5B-8B07FB546D61}" dt="2021-05-21T06:35:25.910" v="209" actId="47"/>
        <pc:sldMkLst>
          <pc:docMk/>
          <pc:sldMk cId="3790943237" sldId="267"/>
        </pc:sldMkLst>
      </pc:sldChg>
      <pc:sldChg chg="new del">
        <pc:chgData name="Gerjan de Ruiter" userId="a2531a62-2f4d-4e73-a7da-0a31b077d76f" providerId="ADAL" clId="{22B34628-E9C2-4758-BB5B-8B07FB546D61}" dt="2021-05-21T06:40:47.539" v="250" actId="47"/>
        <pc:sldMkLst>
          <pc:docMk/>
          <pc:sldMk cId="801218477" sldId="268"/>
        </pc:sldMkLst>
      </pc:sldChg>
      <pc:sldChg chg="add">
        <pc:chgData name="Gerjan de Ruiter" userId="a2531a62-2f4d-4e73-a7da-0a31b077d76f" providerId="ADAL" clId="{22B34628-E9C2-4758-BB5B-8B07FB546D61}" dt="2021-05-21T06:40:45.603" v="249"/>
        <pc:sldMkLst>
          <pc:docMk/>
          <pc:sldMk cId="428093318" sldId="269"/>
        </pc:sldMkLst>
      </pc:sldChg>
      <pc:sldChg chg="modSp new del mod">
        <pc:chgData name="Gerjan de Ruiter" userId="a2531a62-2f4d-4e73-a7da-0a31b077d76f" providerId="ADAL" clId="{22B34628-E9C2-4758-BB5B-8B07FB546D61}" dt="2021-05-21T06:43:59.247" v="321" actId="47"/>
        <pc:sldMkLst>
          <pc:docMk/>
          <pc:sldMk cId="4160599265" sldId="270"/>
        </pc:sldMkLst>
        <pc:spChg chg="mod">
          <ac:chgData name="Gerjan de Ruiter" userId="a2531a62-2f4d-4e73-a7da-0a31b077d76f" providerId="ADAL" clId="{22B34628-E9C2-4758-BB5B-8B07FB546D61}" dt="2021-05-21T06:43:46.246" v="283" actId="20577"/>
          <ac:spMkLst>
            <pc:docMk/>
            <pc:sldMk cId="4160599265" sldId="270"/>
            <ac:spMk id="2" creationId="{BB3E6114-5E0D-4836-9F62-2A122D1B4466}"/>
          </ac:spMkLst>
        </pc:spChg>
      </pc:sldChg>
      <pc:sldChg chg="addSp delSp modSp new mod">
        <pc:chgData name="Gerjan de Ruiter" userId="a2531a62-2f4d-4e73-a7da-0a31b077d76f" providerId="ADAL" clId="{22B34628-E9C2-4758-BB5B-8B07FB546D61}" dt="2021-05-21T06:46:54.517" v="394" actId="1076"/>
        <pc:sldMkLst>
          <pc:docMk/>
          <pc:sldMk cId="2681698603" sldId="271"/>
        </pc:sldMkLst>
        <pc:spChg chg="mod">
          <ac:chgData name="Gerjan de Ruiter" userId="a2531a62-2f4d-4e73-a7da-0a31b077d76f" providerId="ADAL" clId="{22B34628-E9C2-4758-BB5B-8B07FB546D61}" dt="2021-05-21T06:45:03.757" v="379" actId="14100"/>
          <ac:spMkLst>
            <pc:docMk/>
            <pc:sldMk cId="2681698603" sldId="271"/>
            <ac:spMk id="2" creationId="{0D185E3A-BA5F-433E-8DFC-F9CB72FF260D}"/>
          </ac:spMkLst>
        </pc:spChg>
        <pc:spChg chg="del">
          <ac:chgData name="Gerjan de Ruiter" userId="a2531a62-2f4d-4e73-a7da-0a31b077d76f" providerId="ADAL" clId="{22B34628-E9C2-4758-BB5B-8B07FB546D61}" dt="2021-05-21T06:44:45.898" v="376"/>
          <ac:spMkLst>
            <pc:docMk/>
            <pc:sldMk cId="2681698603" sldId="271"/>
            <ac:spMk id="3" creationId="{206CF559-8D21-4289-921E-AD6CEB838D53}"/>
          </ac:spMkLst>
        </pc:spChg>
        <pc:spChg chg="mod">
          <ac:chgData name="Gerjan de Ruiter" userId="a2531a62-2f4d-4e73-a7da-0a31b077d76f" providerId="ADAL" clId="{22B34628-E9C2-4758-BB5B-8B07FB546D61}" dt="2021-05-21T06:45:20.151" v="382" actId="403"/>
          <ac:spMkLst>
            <pc:docMk/>
            <pc:sldMk cId="2681698603" sldId="271"/>
            <ac:spMk id="4" creationId="{F20687C8-86EE-4112-9AD9-695BE6EBAC8E}"/>
          </ac:spMkLst>
        </pc:spChg>
        <pc:spChg chg="add del mod">
          <ac:chgData name="Gerjan de Ruiter" userId="a2531a62-2f4d-4e73-a7da-0a31b077d76f" providerId="ADAL" clId="{22B34628-E9C2-4758-BB5B-8B07FB546D61}" dt="2021-05-21T06:46:50.121" v="391"/>
          <ac:spMkLst>
            <pc:docMk/>
            <pc:sldMk cId="2681698603" sldId="271"/>
            <ac:spMk id="5" creationId="{A9C54BC1-0A49-4EF0-AAF1-A4030F26AB19}"/>
          </ac:spMkLst>
        </pc:spChg>
        <pc:picChg chg="add del mod">
          <ac:chgData name="Gerjan de Ruiter" userId="a2531a62-2f4d-4e73-a7da-0a31b077d76f" providerId="ADAL" clId="{22B34628-E9C2-4758-BB5B-8B07FB546D61}" dt="2021-05-21T06:46:47.671" v="390" actId="478"/>
          <ac:picMkLst>
            <pc:docMk/>
            <pc:sldMk cId="2681698603" sldId="271"/>
            <ac:picMk id="1026" creationId="{E326DD50-F782-409C-B326-8EF66ADD72C1}"/>
          </ac:picMkLst>
        </pc:picChg>
        <pc:picChg chg="add mod">
          <ac:chgData name="Gerjan de Ruiter" userId="a2531a62-2f4d-4e73-a7da-0a31b077d76f" providerId="ADAL" clId="{22B34628-E9C2-4758-BB5B-8B07FB546D61}" dt="2021-05-21T06:46:13.653" v="388" actId="1076"/>
          <ac:picMkLst>
            <pc:docMk/>
            <pc:sldMk cId="2681698603" sldId="271"/>
            <ac:picMk id="1028" creationId="{075165A2-C982-45D5-80E4-309FAD1482E4}"/>
          </ac:picMkLst>
        </pc:picChg>
        <pc:picChg chg="add mod">
          <ac:chgData name="Gerjan de Ruiter" userId="a2531a62-2f4d-4e73-a7da-0a31b077d76f" providerId="ADAL" clId="{22B34628-E9C2-4758-BB5B-8B07FB546D61}" dt="2021-05-21T06:46:54.517" v="394" actId="1076"/>
          <ac:picMkLst>
            <pc:docMk/>
            <pc:sldMk cId="2681698603" sldId="271"/>
            <ac:picMk id="1030" creationId="{6234478D-8120-480C-8BD5-1C8B45ACB13B}"/>
          </ac:picMkLst>
        </pc:picChg>
      </pc:sldChg>
      <pc:sldChg chg="add">
        <pc:chgData name="Gerjan de Ruiter" userId="a2531a62-2f4d-4e73-a7da-0a31b077d76f" providerId="ADAL" clId="{22B34628-E9C2-4758-BB5B-8B07FB546D61}" dt="2021-05-21T06:59:43.657" v="398"/>
        <pc:sldMkLst>
          <pc:docMk/>
          <pc:sldMk cId="0" sldId="27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D2973-7A98-44E4-8488-CC6CDEAC8F84}" type="datetimeFigureOut">
              <a:rPr lang="nl-NL" smtClean="0"/>
              <a:t>21-5-2021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5A8D6-0C98-46F5-B9EC-E9C08C6C45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2846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B15BD-C251-4361-9924-1908F6DB658F}" type="datetimeFigureOut">
              <a:rPr lang="nl-NL" smtClean="0"/>
              <a:t>21-5-2021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D9CD5-9F55-41D3-AAEF-D83B101467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2641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dirty="0"/>
          </a:p>
        </p:txBody>
      </p:sp>
      <p:sp>
        <p:nvSpPr>
          <p:cNvPr id="1536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CFFE4-AE8B-499D-916C-0C6C9F16697B}" type="slidenum">
              <a:rPr lang="nl-N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8914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6916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7952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3131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8682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642675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3743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0447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589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228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0929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050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14288" y="6211888"/>
            <a:ext cx="12087226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hoek 12"/>
          <p:cNvSpPr/>
          <p:nvPr/>
        </p:nvSpPr>
        <p:spPr>
          <a:xfrm>
            <a:off x="2586038" y="6211888"/>
            <a:ext cx="9605962" cy="646112"/>
          </a:xfrm>
          <a:prstGeom prst="rect">
            <a:avLst/>
          </a:prstGeom>
          <a:solidFill>
            <a:srgbClr val="C8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028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1029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  <p:pic>
        <p:nvPicPr>
          <p:cNvPr id="1031" name="Afbeelding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138238" y="6211888"/>
            <a:ext cx="4826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Afbeelding 10"/>
          <p:cNvPicPr>
            <a:picLocks noChangeAspect="1"/>
          </p:cNvPicPr>
          <p:nvPr/>
        </p:nvPicPr>
        <p:blipFill>
          <a:blip r:embed="rId13"/>
          <a:srcRect l="15472" t="-378519" r="-15472" b="378519"/>
          <a:stretch>
            <a:fillRect/>
          </a:stretch>
        </p:blipFill>
        <p:spPr bwMode="auto">
          <a:xfrm>
            <a:off x="1433513" y="3028950"/>
            <a:ext cx="93249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Afbeelding 17"/>
          <p:cNvPicPr>
            <a:picLocks noChangeAspect="1"/>
          </p:cNvPicPr>
          <p:nvPr/>
        </p:nvPicPr>
        <p:blipFill>
          <a:blip r:embed="rId15"/>
          <a:srcRect t="27655" r="23270" b="25470"/>
          <a:stretch>
            <a:fillRect/>
          </a:stretch>
        </p:blipFill>
        <p:spPr bwMode="auto">
          <a:xfrm>
            <a:off x="28575" y="6205538"/>
            <a:ext cx="10858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Afbeeldingsresultaat voor pebble stad en mens">
            <a:extLst>
              <a:ext uri="{FF2B5EF4-FFF2-40B4-BE49-F238E27FC236}">
                <a16:creationId xmlns:a16="http://schemas.microsoft.com/office/drawing/2014/main" id="{2777A2BD-7E54-4C3E-A067-36AEA2C614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4402" y1="24651" x2="12919" y2="60930"/>
                        <a14:foregroundMark x1="17225" y1="63721" x2="17225" y2="63721"/>
                        <a14:foregroundMark x1="17225" y1="70698" x2="81818" y2="59070"/>
                        <a14:foregroundMark x1="81340" y1="56279" x2="87081" y2="23721"/>
                        <a14:foregroundMark x1="86124" y1="22326" x2="24402" y2="25116"/>
                        <a14:foregroundMark x1="30144" y1="34419" x2="72727" y2="40000"/>
                        <a14:foregroundMark x1="85646" y1="24651" x2="34450" y2="56279"/>
                        <a14:foregroundMark x1="60287" y1="38605" x2="60287" y2="38605"/>
                        <a14:foregroundMark x1="60287" y1="38605" x2="51675" y2="60930"/>
                        <a14:foregroundMark x1="51196" y1="55349" x2="70335" y2="53488"/>
                        <a14:foregroundMark x1="61244" y1="53953" x2="45455" y2="55349"/>
                        <a14:foregroundMark x1="51196" y1="56279" x2="60287" y2="52558"/>
                        <a14:foregroundMark x1="60287" y1="52558" x2="63158" y2="52558"/>
                        <a14:foregroundMark x1="63158" y1="52558" x2="68900" y2="56279"/>
                        <a14:foregroundMark x1="71770" y1="56279" x2="71770" y2="56279"/>
                        <a14:foregroundMark x1="68900" y1="58140" x2="68900" y2="58140"/>
                        <a14:foregroundMark x1="67464" y1="59070" x2="67464" y2="59070"/>
                        <a14:foregroundMark x1="80383" y1="40000" x2="80383" y2="40000"/>
                        <a14:foregroundMark x1="75598" y1="37674" x2="75598" y2="37674"/>
                        <a14:foregroundMark x1="75598" y1="34884" x2="75598" y2="34884"/>
                        <a14:foregroundMark x1="77033" y1="34884" x2="77033" y2="34884"/>
                        <a14:foregroundMark x1="58852" y1="40000" x2="58852" y2="40000"/>
                        <a14:foregroundMark x1="54067" y1="40000" x2="21531" y2="37674"/>
                        <a14:foregroundMark x1="27273" y1="31628" x2="25837" y2="44651"/>
                        <a14:foregroundMark x1="25837" y1="33023" x2="38756" y2="46977"/>
                        <a14:foregroundMark x1="39713" y1="41860" x2="39713" y2="41860"/>
                        <a14:foregroundMark x1="39713" y1="41395" x2="37321" y2="44186"/>
                        <a14:foregroundMark x1="36842" y1="50698" x2="36842" y2="50698"/>
                        <a14:foregroundMark x1="36842" y1="53953" x2="36842" y2="53953"/>
                        <a14:foregroundMark x1="31579" y1="60465" x2="31579" y2="60465"/>
                        <a14:foregroundMark x1="33971" y1="60465" x2="35407" y2="56744"/>
                        <a14:foregroundMark x1="39713" y1="55349" x2="42584" y2="54884"/>
                        <a14:foregroundMark x1="44498" y1="54884" x2="44498" y2="54884"/>
                        <a14:foregroundMark x1="44498" y1="54884" x2="44498" y2="54884"/>
                        <a14:foregroundMark x1="44498" y1="56279" x2="46890" y2="56279"/>
                        <a14:foregroundMark x1="52632" y1="55349" x2="55981" y2="53953"/>
                        <a14:foregroundMark x1="55981" y1="53953" x2="55981" y2="53953"/>
                        <a14:foregroundMark x1="59809" y1="52558" x2="60287" y2="49767"/>
                        <a14:foregroundMark x1="61244" y1="48372" x2="61244" y2="48372"/>
                        <a14:foregroundMark x1="51196" y1="40000" x2="51196" y2="40000"/>
                        <a14:foregroundMark x1="47368" y1="40465" x2="47368" y2="40465"/>
                        <a14:foregroundMark x1="44498" y1="40465" x2="44498" y2="40465"/>
                        <a14:foregroundMark x1="40191" y1="37674" x2="38278" y2="34884"/>
                        <a14:foregroundMark x1="35885" y1="34884" x2="35885" y2="34884"/>
                        <a14:foregroundMark x1="35885" y1="34884" x2="35885" y2="34884"/>
                        <a14:foregroundMark x1="35885" y1="35814" x2="35885" y2="35814"/>
                        <a14:foregroundMark x1="35407" y1="34419" x2="35407" y2="34419"/>
                        <a14:foregroundMark x1="35407" y1="33488" x2="35407" y2="33488"/>
                        <a14:foregroundMark x1="34450" y1="57674" x2="34450" y2="57674"/>
                        <a14:foregroundMark x1="33971" y1="57674" x2="48325" y2="52093"/>
                        <a14:foregroundMark x1="54545" y1="48372" x2="54545" y2="48372"/>
                        <a14:foregroundMark x1="57416" y1="45581" x2="59809" y2="41395"/>
                        <a14:foregroundMark x1="64115" y1="38605" x2="64115" y2="38605"/>
                        <a14:foregroundMark x1="67464" y1="37674" x2="67464" y2="37674"/>
                        <a14:foregroundMark x1="68900" y1="35814" x2="71770" y2="34419"/>
                        <a14:foregroundMark x1="75598" y1="34419" x2="75598" y2="34419"/>
                        <a14:foregroundMark x1="77033" y1="33488" x2="77033" y2="33488"/>
                        <a14:foregroundMark x1="75598" y1="38605" x2="75598" y2="38605"/>
                        <a14:foregroundMark x1="74641" y1="41860" x2="74641" y2="44186"/>
                        <a14:foregroundMark x1="71770" y1="45581" x2="71292" y2="47442"/>
                        <a14:foregroundMark x1="70335" y1="47442" x2="70335" y2="47442"/>
                        <a14:foregroundMark x1="64115" y1="52093" x2="61722" y2="52093"/>
                        <a14:foregroundMark x1="58852" y1="53953" x2="58373" y2="59070"/>
                        <a14:foregroundMark x1="57416" y1="60465" x2="57416" y2="60465"/>
                        <a14:foregroundMark x1="56938" y1="60465" x2="52632" y2="60930"/>
                        <a14:foregroundMark x1="52632" y1="60930" x2="52632" y2="60930"/>
                        <a14:foregroundMark x1="51196" y1="59535" x2="46890" y2="61860"/>
                        <a14:foregroundMark x1="45455" y1="61860" x2="45455" y2="61860"/>
                        <a14:foregroundMark x1="40191" y1="57674" x2="40191" y2="57674"/>
                        <a14:foregroundMark x1="30144" y1="45581" x2="28230" y2="44651"/>
                        <a14:foregroundMark x1="25837" y1="42791" x2="25837" y2="42791"/>
                        <a14:foregroundMark x1="25837" y1="40465" x2="25837" y2="4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18" y="6176963"/>
            <a:ext cx="569439" cy="58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6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www.buurtmonitor.nl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hyperlink" Target="http://www.edugis.nl/" TargetMode="Externa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ages&amp;cd=&amp;cad=rja&amp;uact=8&amp;ved=0ahUKEwipl-T-hK3PAhVMORQKHR73AmMQjRwIBw&amp;url=https://esko.instructure.com/courses/1892/pages/map-layers&amp;psig=AFQjCNFvbZZ-s-m9S0JiNNCVzo--nkeQZQ&amp;ust=1474979471982236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hyperlink" Target="https://www.arcgis.com/apps/mapviewer/index.html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aart.edugis.nl/v2/#configurl=maps/layers.json&amp;helpstart=true" TargetMode="External"/><Relationship Id="rId5" Type="http://schemas.openxmlformats.org/officeDocument/2006/relationships/hyperlink" Target="https://earth.google.com/web/" TargetMode="Externa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3623" y="-1587"/>
            <a:ext cx="928688" cy="6858000"/>
          </a:xfrm>
          <a:prstGeom prst="rect">
            <a:avLst/>
          </a:pr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915862" y="839516"/>
            <a:ext cx="4612186" cy="9387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nl-NL" sz="1100" b="1" dirty="0">
                <a:solidFill>
                  <a:srgbClr val="0070C0"/>
                </a:solidFill>
                <a:ea typeface="Calibri" pitchFamily="34" charset="0"/>
                <a:cs typeface="Arial" charset="0"/>
              </a:rPr>
              <a:t>Leerdoelen</a:t>
            </a:r>
          </a:p>
          <a:p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Na het maken van dit leerarrangement kun je: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Wensen van de opdrachtgever in kaart brengen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Een inventarisatie maken van het plangebied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Beschikbare bronnen raadplegen en informatie verwerken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918352" y="1901108"/>
            <a:ext cx="4609696" cy="2631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nl-NL" sz="1100" b="1" dirty="0">
                <a:solidFill>
                  <a:srgbClr val="0070C0"/>
                </a:solidFill>
                <a:ea typeface="Calibri" pitchFamily="34" charset="0"/>
                <a:cs typeface="Arial" charset="0"/>
              </a:rPr>
              <a:t>Leerproduct	</a:t>
            </a:r>
            <a:r>
              <a:rPr lang="nl-NL" sz="1100" b="1" dirty="0">
                <a:ea typeface="Calibri" pitchFamily="34" charset="0"/>
                <a:cs typeface="Arial" charset="0"/>
              </a:rPr>
              <a:t>		</a:t>
            </a:r>
          </a:p>
          <a:p>
            <a:pPr eaLnBrk="0" hangingPunct="0"/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Een verslag met daarin: </a:t>
            </a:r>
          </a:p>
          <a:p>
            <a:pPr marL="171450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Wensen van de opdrachtgever</a:t>
            </a:r>
          </a:p>
          <a:p>
            <a:pPr marL="171450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Zelfgemaakte kaart van het plangebied </a:t>
            </a:r>
          </a:p>
          <a:p>
            <a:pPr marL="171450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Informatie over de locatie op het gebied van: </a:t>
            </a:r>
          </a:p>
          <a:p>
            <a:pPr marL="628650" lvl="1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Grondsoort</a:t>
            </a:r>
          </a:p>
          <a:p>
            <a:pPr marL="628650" lvl="1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flora en fauna</a:t>
            </a:r>
          </a:p>
          <a:p>
            <a:pPr marL="628650" lvl="1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infrastructuur </a:t>
            </a:r>
          </a:p>
          <a:p>
            <a:pPr marL="628650" lvl="1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historie </a:t>
            </a:r>
          </a:p>
          <a:p>
            <a:pPr marL="171450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Inventarisatie van de eerste ideeën op het gebied van : </a:t>
            </a:r>
          </a:p>
          <a:p>
            <a:pPr marL="628650" lvl="1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Mogelijkheden op gebied van recreatie;</a:t>
            </a:r>
          </a:p>
          <a:p>
            <a:pPr marL="628650" lvl="1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Duurzaamheid op gebied van water &amp; energie;</a:t>
            </a:r>
          </a:p>
          <a:p>
            <a:pPr marL="628650" lvl="1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hoe een gezonde leefstijl gestimuleerd kan worden; </a:t>
            </a:r>
          </a:p>
          <a:p>
            <a:pPr marL="628650" lvl="1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het vergroten van de leefbaarheid in het gebied.</a:t>
            </a:r>
          </a:p>
          <a:p>
            <a:pPr marL="628650" lvl="1" indent="-171450" eaLnBrk="0" hangingPunct="0">
              <a:buFontTx/>
              <a:buChar char="-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het optimaliseren van reststromen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7380350" y="1004986"/>
            <a:ext cx="4044241" cy="1277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nl-NL" sz="1100" b="1" dirty="0">
                <a:solidFill>
                  <a:srgbClr val="0070C0"/>
                </a:solidFill>
                <a:ea typeface="Calibri" pitchFamily="34" charset="0"/>
                <a:cs typeface="Arial" charset="0"/>
              </a:rPr>
              <a:t>Samenwerken</a:t>
            </a:r>
            <a:endParaRPr lang="nl-NL" sz="1100" dirty="0">
              <a:ea typeface="Calibri" pitchFamily="34" charset="0"/>
              <a:cs typeface="Arial" charset="0"/>
            </a:endParaRP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Plaats je product </a:t>
            </a:r>
            <a:r>
              <a:rPr lang="nl-NL" sz="1100">
                <a:latin typeface="+mj-lt"/>
                <a:ea typeface="Calibri" pitchFamily="34" charset="0"/>
                <a:cs typeface="Arial" charset="0"/>
              </a:rPr>
              <a:t>op Teams.</a:t>
            </a:r>
            <a:endParaRPr lang="nl-NL" sz="1100" dirty="0">
              <a:latin typeface="+mj-lt"/>
              <a:ea typeface="Calibri" pitchFamily="34" charset="0"/>
              <a:cs typeface="Arial" charset="0"/>
            </a:endParaRP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Bekijk leerproducten van anderen en geef feedback.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Verbeter je leerproduct en plaats versie 2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Deze opdracht maak je met je projectgroep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Versie 1 17-05-2021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Versie 2 21-05-2020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7389083" y="2540598"/>
            <a:ext cx="4044241" cy="769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nl-NL" sz="1100" b="1" dirty="0">
                <a:solidFill>
                  <a:srgbClr val="0070C0"/>
                </a:solidFill>
                <a:ea typeface="Calibri" pitchFamily="34" charset="0"/>
                <a:cs typeface="Arial" charset="0"/>
              </a:rPr>
              <a:t>Bijeenkomsten</a:t>
            </a:r>
            <a:r>
              <a:rPr lang="nl-NL" sz="1100" b="1" dirty="0">
                <a:ea typeface="Calibri" pitchFamily="34" charset="0"/>
                <a:cs typeface="Arial" charset="0"/>
              </a:rPr>
              <a:t>		</a:t>
            </a:r>
            <a:endParaRPr lang="nl-NL" sz="1100" dirty="0">
              <a:ea typeface="Calibri" pitchFamily="34" charset="0"/>
              <a:cs typeface="Arial" charset="0"/>
            </a:endParaRP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IBS lessen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Bezoek locatie (indien mogelijk)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Projecturen </a:t>
            </a:r>
          </a:p>
        </p:txBody>
      </p:sp>
      <p:sp>
        <p:nvSpPr>
          <p:cNvPr id="14346" name="Rectangle 8"/>
          <p:cNvSpPr>
            <a:spLocks noChangeArrowheads="1"/>
          </p:cNvSpPr>
          <p:nvPr/>
        </p:nvSpPr>
        <p:spPr bwMode="auto">
          <a:xfrm>
            <a:off x="7389083" y="3516722"/>
            <a:ext cx="4044241" cy="583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76213" indent="-176213" defTabSz="457200">
              <a:lnSpc>
                <a:spcPct val="80000"/>
              </a:lnSpc>
              <a:spcBef>
                <a:spcPct val="50000"/>
              </a:spcBef>
              <a:buFontTx/>
              <a:buChar char="•"/>
              <a:tabLst>
                <a:tab pos="176213" algn="l"/>
                <a:tab pos="1163638" algn="l"/>
              </a:tabLst>
            </a:pPr>
            <a:r>
              <a:rPr lang="nl-NL" sz="1100" b="1" dirty="0">
                <a:solidFill>
                  <a:srgbClr val="0070C0"/>
                </a:solidFill>
                <a:ea typeface="Calibri" pitchFamily="34" charset="0"/>
                <a:cs typeface="Arial" charset="0"/>
              </a:rPr>
              <a:t>Bronnen</a:t>
            </a:r>
            <a:br>
              <a:rPr lang="nl-NL" sz="1100" b="1" dirty="0">
                <a:solidFill>
                  <a:srgbClr val="0070C0"/>
                </a:solidFill>
                <a:ea typeface="Calibri" pitchFamily="34" charset="0"/>
                <a:cs typeface="Arial" charset="0"/>
              </a:rPr>
            </a:br>
            <a:r>
              <a:rPr lang="nl-NL" sz="1050" dirty="0">
                <a:hlinkClick r:id="rId3"/>
              </a:rPr>
              <a:t>http://www.buurtmonitor.nl</a:t>
            </a:r>
            <a:endParaRPr lang="nl-NL" sz="1050" dirty="0"/>
          </a:p>
          <a:p>
            <a:pPr marL="176213" indent="-176213" defTabSz="457200">
              <a:lnSpc>
                <a:spcPct val="80000"/>
              </a:lnSpc>
              <a:spcBef>
                <a:spcPct val="50000"/>
              </a:spcBef>
              <a:buFontTx/>
              <a:buChar char="•"/>
              <a:tabLst>
                <a:tab pos="176213" algn="l"/>
                <a:tab pos="1163638" algn="l"/>
              </a:tabLst>
            </a:pPr>
            <a:r>
              <a:rPr lang="nl-NL" sz="1050" dirty="0">
                <a:ea typeface="Calibri" pitchFamily="34" charset="0"/>
                <a:cs typeface="Arial" charset="0"/>
                <a:hlinkClick r:id="rId4"/>
              </a:rPr>
              <a:t>http://www.edugis.nl</a:t>
            </a:r>
            <a:endParaRPr lang="nl-NL" sz="1050" dirty="0">
              <a:ea typeface="Calibri" pitchFamily="34" charset="0"/>
              <a:cs typeface="Arial" charset="0"/>
            </a:endParaRPr>
          </a:p>
        </p:txBody>
      </p:sp>
      <p:sp>
        <p:nvSpPr>
          <p:cNvPr id="14348" name="Tekstvak 23"/>
          <p:cNvSpPr txBox="1">
            <a:spLocks noChangeArrowheads="1"/>
          </p:cNvSpPr>
          <p:nvPr/>
        </p:nvSpPr>
        <p:spPr bwMode="auto">
          <a:xfrm>
            <a:off x="2568204" y="223841"/>
            <a:ext cx="91489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2400" i="1" dirty="0">
                <a:latin typeface="Calibri" pitchFamily="34" charset="0"/>
              </a:rPr>
              <a:t>     </a:t>
            </a:r>
            <a:r>
              <a:rPr lang="nl-NL" sz="2000" dirty="0">
                <a:latin typeface="Calibri" pitchFamily="34" charset="0"/>
              </a:rPr>
              <a:t>2021_IRG_1_Inventarisatie opdracht en plangebied</a:t>
            </a:r>
          </a:p>
        </p:txBody>
      </p:sp>
      <p:sp>
        <p:nvSpPr>
          <p:cNvPr id="17" name="Rechthoek 16"/>
          <p:cNvSpPr/>
          <p:nvPr/>
        </p:nvSpPr>
        <p:spPr>
          <a:xfrm>
            <a:off x="695399" y="6621303"/>
            <a:ext cx="11492977" cy="235110"/>
          </a:xfrm>
          <a:prstGeom prst="rect">
            <a:avLst/>
          </a:pr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29024"/>
            <a:ext cx="1618393" cy="1162118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 rotWithShape="1">
          <a:blip r:embed="rId6" cstate="print"/>
          <a:srcRect l="21805" r="10840"/>
          <a:stretch/>
        </p:blipFill>
        <p:spPr>
          <a:xfrm>
            <a:off x="1257549" y="1127853"/>
            <a:ext cx="299335" cy="412425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16215" y="2045595"/>
            <a:ext cx="263290" cy="321303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18501" y="4724109"/>
            <a:ext cx="266283" cy="416301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49776" y="915756"/>
            <a:ext cx="385812" cy="263054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40554" y="3518983"/>
            <a:ext cx="299225" cy="290796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 rotWithShape="1">
          <a:blip r:embed="rId11" cstate="print"/>
          <a:srcRect l="17050" t="33024" r="61669" b="30375"/>
          <a:stretch/>
        </p:blipFill>
        <p:spPr>
          <a:xfrm>
            <a:off x="7040553" y="2543133"/>
            <a:ext cx="269390" cy="260485"/>
          </a:xfrm>
          <a:prstGeom prst="rect">
            <a:avLst/>
          </a:prstGeom>
        </p:spPr>
      </p:pic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918352" y="4794811"/>
            <a:ext cx="4609696" cy="1615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nl-NL" sz="1100" b="1" dirty="0">
                <a:solidFill>
                  <a:srgbClr val="0070C0"/>
                </a:solidFill>
                <a:ea typeface="Calibri" pitchFamily="34" charset="0"/>
                <a:cs typeface="Arial" charset="0"/>
              </a:rPr>
              <a:t>Leerpad		</a:t>
            </a:r>
            <a:r>
              <a:rPr lang="nl-NL" sz="1100" b="1" dirty="0">
                <a:ea typeface="Calibri" pitchFamily="34" charset="0"/>
                <a:cs typeface="Arial" charset="0"/>
              </a:rPr>
              <a:t>	</a:t>
            </a:r>
            <a:br>
              <a:rPr lang="nl-NL" sz="1100" dirty="0">
                <a:ea typeface="Calibri" pitchFamily="34" charset="0"/>
                <a:cs typeface="Arial" charset="0"/>
              </a:rPr>
            </a:br>
            <a:r>
              <a:rPr lang="nl-NL" sz="1100" dirty="0">
                <a:ea typeface="Calibri" pitchFamily="34" charset="0"/>
                <a:cs typeface="Arial" charset="0"/>
              </a:rPr>
              <a:t>- </a:t>
            </a: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Ga op zoek naar informatie over bovengenoemde onderwerpen.</a:t>
            </a:r>
            <a:br>
              <a:rPr lang="nl-NL" sz="1100" dirty="0">
                <a:latin typeface="+mj-lt"/>
                <a:ea typeface="Calibri" pitchFamily="34" charset="0"/>
                <a:cs typeface="Arial" charset="0"/>
              </a:rPr>
            </a:b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- Gebruik beschikbare bronnen om informatieve afbeeldingen te kunnen maken en vinden. Je kunt ook eigen gemaakte foto’s van het gebied in je verslag gebruiken.</a:t>
            </a:r>
            <a:br>
              <a:rPr lang="nl-NL" sz="1100" dirty="0">
                <a:latin typeface="+mj-lt"/>
                <a:ea typeface="Calibri" pitchFamily="34" charset="0"/>
                <a:cs typeface="Arial" charset="0"/>
              </a:rPr>
            </a:br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- Maak een kaart van het plangebied. Denk aan de schaal. </a:t>
            </a:r>
          </a:p>
          <a:p>
            <a:pPr eaLnBrk="0" hangingPunct="0"/>
            <a:r>
              <a:rPr lang="nl-NL" sz="1100" dirty="0">
                <a:latin typeface="+mj-lt"/>
                <a:ea typeface="Calibri" pitchFamily="34" charset="0"/>
                <a:cs typeface="Arial" charset="0"/>
              </a:rPr>
              <a:t>- Zoek vergelijkbare initiatieven in Nederland om inspiratie op te doen voor het ontwerp. </a:t>
            </a:r>
          </a:p>
          <a:p>
            <a:pPr eaLnBrk="0" hangingPunct="0"/>
            <a:r>
              <a:rPr lang="nl-NL" sz="1100" b="1" dirty="0">
                <a:latin typeface="+mj-lt"/>
                <a:ea typeface="Calibri" pitchFamily="34" charset="0"/>
                <a:cs typeface="Arial" charset="0"/>
              </a:rPr>
              <a:t>Maak veel gebruik van afbeeldingen om je verhaal te ondersteunen.</a:t>
            </a:r>
          </a:p>
        </p:txBody>
      </p:sp>
      <p:pic>
        <p:nvPicPr>
          <p:cNvPr id="1026" name="Picture 2" descr="Gerelateerde afbeeldi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7129" r="15621" b="21880"/>
          <a:stretch/>
        </p:blipFill>
        <p:spPr bwMode="auto">
          <a:xfrm>
            <a:off x="7533098" y="4164990"/>
            <a:ext cx="3756210" cy="237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567" y="2227170"/>
            <a:ext cx="4318594" cy="3865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Bodem</a:t>
            </a:r>
            <a:endParaRPr lang="en-GB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292" y="602441"/>
            <a:ext cx="3945137" cy="5256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Oval 8"/>
          <p:cNvSpPr/>
          <p:nvPr/>
        </p:nvSpPr>
        <p:spPr>
          <a:xfrm>
            <a:off x="7740592" y="2227170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/>
              <a:t>A</a:t>
            </a:r>
            <a:endParaRPr lang="en-GB" b="1" dirty="0"/>
          </a:p>
        </p:txBody>
      </p:sp>
      <p:sp>
        <p:nvSpPr>
          <p:cNvPr id="10" name="Oval 9"/>
          <p:cNvSpPr/>
          <p:nvPr/>
        </p:nvSpPr>
        <p:spPr>
          <a:xfrm>
            <a:off x="7740592" y="3462250"/>
            <a:ext cx="914400" cy="914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/>
              <a:t>B</a:t>
            </a:r>
            <a:endParaRPr lang="en-GB" b="1" dirty="0"/>
          </a:p>
        </p:txBody>
      </p:sp>
      <p:sp>
        <p:nvSpPr>
          <p:cNvPr id="11" name="Oval 10"/>
          <p:cNvSpPr/>
          <p:nvPr/>
        </p:nvSpPr>
        <p:spPr>
          <a:xfrm>
            <a:off x="7740592" y="469733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/>
              <a:t>C</a:t>
            </a:r>
            <a:endParaRPr lang="en-GB" b="1" dirty="0"/>
          </a:p>
        </p:txBody>
      </p:sp>
      <p:sp>
        <p:nvSpPr>
          <p:cNvPr id="16" name="Oval 15"/>
          <p:cNvSpPr/>
          <p:nvPr/>
        </p:nvSpPr>
        <p:spPr>
          <a:xfrm>
            <a:off x="7736614" y="992090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/>
              <a:t>O</a:t>
            </a:r>
            <a:endParaRPr lang="en-GB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421825"/>
            <a:ext cx="568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 Horizont: Humus laag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838200" y="1709494"/>
            <a:ext cx="568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 Horizont: </a:t>
            </a:r>
            <a:r>
              <a:rPr lang="nl-NL" dirty="0" err="1"/>
              <a:t>Inspoelings</a:t>
            </a:r>
            <a:r>
              <a:rPr lang="nl-NL" dirty="0"/>
              <a:t> laag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838200" y="2036321"/>
            <a:ext cx="568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 Horizont: </a:t>
            </a:r>
            <a:r>
              <a:rPr lang="nl-NL" dirty="0" err="1"/>
              <a:t>Uitspoelings</a:t>
            </a:r>
            <a:r>
              <a:rPr lang="nl-NL" dirty="0"/>
              <a:t> laag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838200" y="2340003"/>
            <a:ext cx="568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 Horizont: Moedermateriaal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45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6" grpId="0" animBg="1"/>
      <p:bldP spid="3" grpId="0"/>
      <p:bldP spid="14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185E3A-BA5F-433E-8DFC-F9CB72FF2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95375"/>
          </a:xfrm>
        </p:spPr>
        <p:txBody>
          <a:bodyPr/>
          <a:lstStyle/>
          <a:p>
            <a:r>
              <a:rPr lang="nl-NL" dirty="0"/>
              <a:t>Grondsoorten Nederland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20687C8-86EE-4112-9AD9-695BE6EBA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52575"/>
            <a:ext cx="3932237" cy="4316413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000" dirty="0"/>
              <a:t>Zeeklei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000" dirty="0"/>
              <a:t>Rivierklei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000" dirty="0"/>
              <a:t>Veen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000" dirty="0"/>
              <a:t>Leem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000" dirty="0"/>
              <a:t>Zand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000" dirty="0"/>
              <a:t>Löss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75165A2-C982-45D5-80E4-309FAD148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4026188"/>
            <a:ext cx="3414713" cy="227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 grondsoorten van Nederland - ppt download">
            <a:extLst>
              <a:ext uri="{FF2B5EF4-FFF2-40B4-BE49-F238E27FC236}">
                <a16:creationId xmlns:a16="http://schemas.microsoft.com/office/drawing/2014/main" id="{6234478D-8120-480C-8BD5-1C8B45ACB1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727" y="1064197"/>
            <a:ext cx="5186056" cy="388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698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b="1" dirty="0"/>
              <a:t>Bodem Types</a:t>
            </a:r>
            <a:endParaRPr lang="en-GB" sz="5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546" y="2003120"/>
            <a:ext cx="2928476" cy="3902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98" y="1995820"/>
            <a:ext cx="3074584" cy="3902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620" y="2003120"/>
            <a:ext cx="5204763" cy="3903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455582" y="3368511"/>
            <a:ext cx="3396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Klei</a:t>
            </a:r>
            <a:endParaRPr lang="en-GB" sz="32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44622" y="3368509"/>
            <a:ext cx="21363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Zand</a:t>
            </a:r>
            <a:endParaRPr lang="en-GB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4787" y="3368510"/>
            <a:ext cx="17746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Leem</a:t>
            </a:r>
            <a:endParaRPr lang="en-GB" sz="32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241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b="1" dirty="0"/>
              <a:t>Bodem Spoorzone</a:t>
            </a:r>
            <a:endParaRPr lang="en-GB" sz="5400" b="1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588" y="1498599"/>
            <a:ext cx="3440112" cy="445774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25" y="3041131"/>
            <a:ext cx="663892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34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Aan het einde van deze les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009737" cy="4351338"/>
          </a:xfrm>
        </p:spPr>
        <p:txBody>
          <a:bodyPr/>
          <a:lstStyle/>
          <a:p>
            <a:r>
              <a:rPr lang="nl-NL" sz="2400" dirty="0"/>
              <a:t>Kan je uitleggen wat een Geografische Informatie Systeem is	</a:t>
            </a:r>
          </a:p>
          <a:p>
            <a:r>
              <a:rPr lang="nl-NL" sz="2400" dirty="0"/>
              <a:t>Kan je uitleggen wat je met geografie wat kan</a:t>
            </a:r>
          </a:p>
          <a:p>
            <a:r>
              <a:rPr lang="nl-NL" sz="2400" dirty="0"/>
              <a:t>Kan je een aantal verschillende bodemkaarten </a:t>
            </a:r>
          </a:p>
          <a:p>
            <a:r>
              <a:rPr lang="nl-NL" sz="2400" dirty="0"/>
              <a:t>Heb je gewerkt met een Geografisch Informatie Systeem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722" y="774440"/>
            <a:ext cx="4248730" cy="474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3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Geografische Informatie Systemen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Introductie in Geografische Informatie Systemen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160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Aan het einde van deze les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009737" cy="4351338"/>
          </a:xfrm>
        </p:spPr>
        <p:txBody>
          <a:bodyPr/>
          <a:lstStyle/>
          <a:p>
            <a:r>
              <a:rPr lang="nl-NL" sz="2400" dirty="0"/>
              <a:t>Kan je uitleggen wat een Geografische Informatie Systeem is	</a:t>
            </a:r>
          </a:p>
          <a:p>
            <a:r>
              <a:rPr lang="nl-NL" sz="2400" dirty="0"/>
              <a:t>Kan je uitleggen wat je met geografie wat kan</a:t>
            </a:r>
          </a:p>
          <a:p>
            <a:r>
              <a:rPr lang="nl-NL" sz="2400" dirty="0"/>
              <a:t>Kan je een aantal verschillende bodemkaarten </a:t>
            </a:r>
          </a:p>
          <a:p>
            <a:r>
              <a:rPr lang="nl-NL" sz="2400" dirty="0"/>
              <a:t>Heb je gewerkt met een Geografisch Informatie Systeem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722" y="774440"/>
            <a:ext cx="4248730" cy="474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33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/>
              <a:t>Geo</a:t>
            </a:r>
            <a:r>
              <a:rPr lang="nl-NL" b="1" dirty="0"/>
              <a:t>..watte?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Geografische Informatie Systemen</a:t>
            </a:r>
          </a:p>
          <a:p>
            <a:pPr lvl="2"/>
            <a:r>
              <a:rPr lang="nl-NL" dirty="0"/>
              <a:t>Wegen</a:t>
            </a:r>
          </a:p>
          <a:p>
            <a:pPr lvl="2"/>
            <a:r>
              <a:rPr lang="nl-NL" dirty="0"/>
              <a:t>Landbouw</a:t>
            </a:r>
          </a:p>
          <a:p>
            <a:pPr lvl="2"/>
            <a:r>
              <a:rPr lang="nl-NL" dirty="0"/>
              <a:t>Grenzen</a:t>
            </a:r>
          </a:p>
          <a:p>
            <a:pPr lvl="2"/>
            <a:r>
              <a:rPr lang="nl-NL" dirty="0"/>
              <a:t>Rivieren/meren</a:t>
            </a:r>
          </a:p>
          <a:p>
            <a:pPr lvl="2"/>
            <a:r>
              <a:rPr lang="nl-NL" dirty="0"/>
              <a:t>Hoogte </a:t>
            </a:r>
          </a:p>
          <a:p>
            <a:pPr lvl="2"/>
            <a:r>
              <a:rPr lang="nl-NL" dirty="0"/>
              <a:t>Satelliet beelden</a:t>
            </a:r>
          </a:p>
          <a:p>
            <a:pPr lvl="2"/>
            <a:r>
              <a:rPr lang="nl-NL" dirty="0"/>
              <a:t>Enz..</a:t>
            </a:r>
          </a:p>
          <a:p>
            <a:pPr marL="914400" lvl="2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58197">
            <a:off x="7229663" y="1069040"/>
            <a:ext cx="4648849" cy="2114845"/>
          </a:xfrm>
          <a:prstGeom prst="rect">
            <a:avLst/>
          </a:prstGeom>
        </p:spPr>
      </p:pic>
      <p:pic>
        <p:nvPicPr>
          <p:cNvPr id="6" name="Picture 5" descr="Afbeeldingsresultaat voor layers gis">
            <a:hlinkClick r:id="rId3" tgtFrame="&quot;_blank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396" y="2249126"/>
            <a:ext cx="3064079" cy="2952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7162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74BC7-3C0B-44FA-ABA5-2D3A481E5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Google </a:t>
            </a:r>
            <a:r>
              <a:rPr lang="nl-NL" dirty="0" err="1"/>
              <a:t>Maps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2122E15-9497-4935-80FF-784507525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076" t="8307" b="8661"/>
          <a:stretch/>
        </p:blipFill>
        <p:spPr>
          <a:xfrm>
            <a:off x="295274" y="2152650"/>
            <a:ext cx="5414529" cy="2936874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AD92FC7-40CE-464E-939F-4C2796164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07" t="13716" r="547" b="5990"/>
          <a:stretch/>
        </p:blipFill>
        <p:spPr>
          <a:xfrm>
            <a:off x="6010275" y="2152650"/>
            <a:ext cx="5553075" cy="293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49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Geografie wat kun je er mee?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2654" y="1825625"/>
            <a:ext cx="9501146" cy="3827752"/>
          </a:xfrm>
        </p:spPr>
        <p:txBody>
          <a:bodyPr/>
          <a:lstStyle/>
          <a:p>
            <a:r>
              <a:rPr lang="nl-NL" dirty="0"/>
              <a:t>Topografie			</a:t>
            </a:r>
          </a:p>
          <a:p>
            <a:r>
              <a:rPr lang="nl-NL" dirty="0"/>
              <a:t>Infrastructuur		</a:t>
            </a:r>
          </a:p>
          <a:p>
            <a:r>
              <a:rPr lang="nl-NL" dirty="0"/>
              <a:t>Natuur				</a:t>
            </a:r>
          </a:p>
          <a:p>
            <a:r>
              <a:rPr lang="nl-NL" dirty="0"/>
              <a:t>Weer			</a:t>
            </a:r>
          </a:p>
          <a:p>
            <a:r>
              <a:rPr lang="nl-NL" dirty="0"/>
              <a:t>Milieu			</a:t>
            </a:r>
          </a:p>
          <a:p>
            <a:r>
              <a:rPr lang="nl-NL" dirty="0"/>
              <a:t>Water en Land		</a:t>
            </a:r>
          </a:p>
          <a:p>
            <a:r>
              <a:rPr lang="nl-NL" dirty="0"/>
              <a:t>Landgebruik	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396" y="1814253"/>
            <a:ext cx="5118832" cy="3839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6182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Kaarten</a:t>
            </a:r>
            <a:endParaRPr lang="en-GB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273" b="361"/>
          <a:stretch/>
        </p:blipFill>
        <p:spPr>
          <a:xfrm>
            <a:off x="6733310" y="1125511"/>
            <a:ext cx="3959924" cy="42357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70793" y="444658"/>
            <a:ext cx="4916525" cy="568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923365" y="1690688"/>
            <a:ext cx="383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Wat vinden jullie van deze kaart?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923365" y="2227702"/>
            <a:ext cx="3836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Belangrijk om een kaart te kunnen begrijpen zijn;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923365" y="3204197"/>
            <a:ext cx="383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Een Legenda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923365" y="2874033"/>
            <a:ext cx="383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Een Titel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426" y="365125"/>
            <a:ext cx="1347676" cy="13476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23365" y="3534361"/>
            <a:ext cx="383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Een Windroos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923365" y="3864525"/>
            <a:ext cx="383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Een Schaalbalk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923365" y="4340187"/>
            <a:ext cx="38368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Daarnaast, worden veel kaarten voorzien van coördinaten, het coördinatensysteem en de projectie, informatiebron, logo’s van bedrijven en instanties.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33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92154">
            <a:off x="9040150" y="1453451"/>
            <a:ext cx="2900552" cy="1329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266" y="2615979"/>
            <a:ext cx="6199734" cy="3595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874" y="3498072"/>
            <a:ext cx="3414783" cy="2667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Geografische Informatie Systemen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hlinkClick r:id="rId5"/>
              </a:rPr>
              <a:t>Google Earth </a:t>
            </a:r>
            <a:r>
              <a:rPr lang="nl-NL" dirty="0"/>
              <a:t>(of </a:t>
            </a:r>
            <a:r>
              <a:rPr lang="nl-NL" dirty="0" err="1"/>
              <a:t>maps</a:t>
            </a:r>
            <a:r>
              <a:rPr lang="nl-NL" dirty="0"/>
              <a:t>)</a:t>
            </a:r>
          </a:p>
          <a:p>
            <a:r>
              <a:rPr lang="nl-NL" dirty="0" err="1">
                <a:hlinkClick r:id="rId6"/>
              </a:rPr>
              <a:t>EduGIS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 err="1">
                <a:hlinkClick r:id="rId7"/>
              </a:rPr>
              <a:t>ArcGIS</a:t>
            </a:r>
            <a:endParaRPr lang="nl-NL" dirty="0"/>
          </a:p>
          <a:p>
            <a:r>
              <a:rPr lang="nl-NL" dirty="0"/>
              <a:t>Grass GIS</a:t>
            </a:r>
          </a:p>
          <a:p>
            <a:r>
              <a:rPr lang="nl-NL" dirty="0"/>
              <a:t>Quantum GIS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0272" y="1630828"/>
            <a:ext cx="3252991" cy="2442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6951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Bodem kaarten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0444" y="278964"/>
            <a:ext cx="5307564" cy="59328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8010" y="1606163"/>
            <a:ext cx="4333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Waarom is het belangrijk dat we weten met welk bodemtype je te maken hebt?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43770" y="2480807"/>
            <a:ext cx="354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Bouw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43770" y="2817532"/>
            <a:ext cx="354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Landbouw en Veeteelt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43770" y="3154257"/>
            <a:ext cx="354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Natuur Ontwikkeling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43770" y="3485687"/>
            <a:ext cx="354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Erosiebestrijding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43770" y="3834560"/>
            <a:ext cx="354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Waterhuishouding</a:t>
            </a:r>
          </a:p>
        </p:txBody>
      </p:sp>
    </p:spTree>
    <p:extLst>
      <p:ext uri="{BB962C8B-B14F-4D97-AF65-F5344CB8AC3E}">
        <p14:creationId xmlns:p14="http://schemas.microsoft.com/office/powerpoint/2010/main" val="128317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Thema1">
  <a:themeElements>
    <a:clrScheme name="Aangepast 1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BDEA1A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a1" id="{848D2DA3-4BAC-4590-9F3A-C04EAD61AF1C}" vid="{84936BD3-994A-46F0-BAD8-245BDD45B96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2E0B02A318E459AD716AC786DE572" ma:contentTypeVersion="13" ma:contentTypeDescription="Een nieuw document maken." ma:contentTypeScope="" ma:versionID="40482e5b53334d1eeebda43037df53c5">
  <xsd:schema xmlns:xsd="http://www.w3.org/2001/XMLSchema" xmlns:xs="http://www.w3.org/2001/XMLSchema" xmlns:p="http://schemas.microsoft.com/office/2006/metadata/properties" xmlns:ns2="34354c1b-6b8c-435b-ad50-990538c19557" xmlns:ns3="47a28104-336f-447d-946e-e305ac2bcd47" targetNamespace="http://schemas.microsoft.com/office/2006/metadata/properties" ma:root="true" ma:fieldsID="9c978e2734d7fc04f5be9d8ae96b6347" ns2:_="" ns3:_="">
    <xsd:import namespace="34354c1b-6b8c-435b-ad50-990538c19557"/>
    <xsd:import namespace="47a28104-336f-447d-946e-e305ac2bc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4c1b-6b8c-435b-ad50-990538c1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28104-336f-447d-946e-e305ac2bc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4F4313B-B0D7-4E13-90D8-57971643A7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54c1b-6b8c-435b-ad50-990538c19557"/>
    <ds:schemaRef ds:uri="47a28104-336f-447d-946e-e305ac2bcd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0517EB-918A-4F91-B474-4547F2D83E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7DE6F1-65E5-4742-993C-166C160C650C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34354c1b-6b8c-435b-ad50-990538c19557"/>
    <ds:schemaRef ds:uri="http://purl.org/dc/dcmitype/"/>
    <ds:schemaRef ds:uri="http://www.w3.org/XML/1998/namespace"/>
    <ds:schemaRef ds:uri="http://schemas.microsoft.com/office/infopath/2007/PartnerControls"/>
    <ds:schemaRef ds:uri="47a28104-336f-447d-946e-e305ac2bcd4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Thema1</Template>
  <TotalTime>3515</TotalTime>
  <Words>533</Words>
  <Application>Microsoft Office PowerPoint</Application>
  <PresentationFormat>Breedbeeld</PresentationFormat>
  <Paragraphs>112</Paragraphs>
  <Slides>14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Thema1</vt:lpstr>
      <vt:lpstr>PowerPoint-presentatie</vt:lpstr>
      <vt:lpstr>Geografische Informatie Systemen</vt:lpstr>
      <vt:lpstr>Aan het einde van deze les</vt:lpstr>
      <vt:lpstr>Geo..watte? </vt:lpstr>
      <vt:lpstr>Google Maps</vt:lpstr>
      <vt:lpstr>Geografie wat kun je er mee?</vt:lpstr>
      <vt:lpstr>Kaarten</vt:lpstr>
      <vt:lpstr>Geografische Informatie Systemen</vt:lpstr>
      <vt:lpstr>Bodem kaarten</vt:lpstr>
      <vt:lpstr>Bodem</vt:lpstr>
      <vt:lpstr>Grondsoorten Nederland</vt:lpstr>
      <vt:lpstr>Bodem Types</vt:lpstr>
      <vt:lpstr>Bodem Spoorzone</vt:lpstr>
      <vt:lpstr>Aan het einde van deze les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Thomas Noordeloos</dc:creator>
  <cp:lastModifiedBy>Gerjan de Ruiter</cp:lastModifiedBy>
  <cp:revision>47</cp:revision>
  <dcterms:created xsi:type="dcterms:W3CDTF">2017-09-05T13:31:36Z</dcterms:created>
  <dcterms:modified xsi:type="dcterms:W3CDTF">2021-05-21T07:00:10Z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0x0101006882E0B02A318E459AD716AC786DE572</vt:lpwstr>
  </property>
</Properties>
</file>